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29E93-B5F4-D6B0-4606-489FA0254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FB29A-5D3E-A37B-4B14-38F142874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33044-F5E0-1C98-76D4-DC2E7566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ADD4A-CF59-402A-E08D-EB4E64BA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06EC5-8339-CE7B-6A65-3661CD18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6269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C296-1013-E0C9-28DB-10A8E7A5A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2F47C-8438-AF53-ED82-4665CAE01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F8EB1-BC06-21BB-89A6-776C3261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E717E-5337-21BB-B79E-63F57FC1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BE0E-79B6-B7B1-7A04-254321CE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4025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D71F04-0701-5EA2-27F1-70BC8CE49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1C3825-0DE1-15F6-8AB4-37CDEB60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1F154-7FD4-299D-FABA-84C31EA5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58E4B-8C5C-C356-8B77-D0DDEF1B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FFD96-5754-35D5-B7AF-BF408E0D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4986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F4B6-555C-0232-C4F3-771B42BF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124CC-F1F4-C868-DDEA-7DABE4C3A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AB3E7-E9CC-C410-9515-53E2B7D5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5F3B5-AFD8-2BEC-6D47-7E653761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A884E-603E-1A6A-94A4-40FE884B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2479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D93D-4C5D-C761-EBBC-2AB4370B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3A813-91E5-E1B6-A16E-D9CE64673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C51B6-056C-B765-80C8-3BBD78B6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DFD44-D7B0-A053-3F65-E387263A3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E17D4-9817-9DBE-483D-939E3933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3309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1EB2-586F-A7D6-D41A-C5362A9B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EBDB0-3CD2-5F1D-ED7E-9567F57EA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8D324-C0C6-5EE8-222B-C7A0B4DD8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9D1FB-DB15-BC5B-9A7E-E2592A137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1211C-9AA9-EE38-52C1-D24903EB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04F01-D972-953E-6C54-E35775B2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67550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2AB5-95D8-817B-4910-4D081D71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DBA14-E073-5F31-9CCD-C088801A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DB0A9-8256-D855-D324-584D42E18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C6506-95DB-7364-515E-305061758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960382-9F80-6A31-3C1B-846402CB6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E925A0-98E7-CF65-B77D-6A3716B1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B5E7DD-A5E6-1852-EDD9-345EA2BAF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5FB7DD-2E3C-958A-2764-E76E7822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7550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FC4E-F2B4-0CAB-33D1-9F784A8E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C68B3F-4D34-223F-5981-231B1DB08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5B787-5591-A5A7-DACF-65E17F07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6F803-02F1-B175-DC1A-D25819AE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6871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01ACBD-0E93-E5EF-9933-9E5D3E143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DA48B-D58E-0468-1568-035436BB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21B65-1254-FD35-E54D-FA280D37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4819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A3A6-AE11-09B1-286A-9F0795520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C9E68-41A0-769D-B007-006CFE27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56A6C-60C3-0380-7DD4-07578ED30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3A1A0-1287-815B-C557-07AA15C1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1FC4-8B39-3099-4AD9-C24634E8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CC054-B85B-E194-FC76-42850277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0935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4631B-96A2-F4A6-DFE6-7B7DB4B8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75D55-B8AF-3D6C-D546-31CBA918D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95B92-CB5D-B455-F84D-270E0FFAB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E8914-F4BD-5A37-D942-AC3693DB7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46BC6-5116-EFBA-9102-D3A9B18D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B110C-DF03-A449-7187-B2E4DABD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6118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70021F-8254-AD5D-8209-517AD160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A262-517F-0F04-8F14-3229DF291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DBE5B-654B-BA4A-53FE-67A40ACB2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2CD6D-E55A-D043-90DF-247C179382BB}" type="datetimeFigureOut">
              <a:rPr lang="en-IT" smtClean="0"/>
              <a:t>01/12/22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0C718-D32F-0853-A7E2-BA796D115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162CA-1B22-1FDD-B4CE-77A633232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1AD00-31BD-8F43-BBC1-0CF2531F2E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1871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3268-447E-E9A0-EDDE-03234AE1E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EE63F-301A-A285-6DB1-2668E720C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7091677-C8C5-0505-4804-561859BE5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2"/>
            <a:ext cx="12192000" cy="68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2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B9A89-D3F3-66AB-F7DF-531C1ED0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en-IT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DCC6D00-9160-8D63-92CC-EA3F4FB07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70B3B1C5-57E6-8101-DE2E-07CD872B1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9" r="17357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936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1289A7F4-0F61-F3D0-CE07-FC1E6FCD6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76" b="12603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F41DC9-E21C-ACF4-DBCA-C3F06901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>
            <a:normAutofit/>
          </a:bodyPr>
          <a:lstStyle/>
          <a:p>
            <a:endParaRPr lang="en-IT" sz="2800">
              <a:solidFill>
                <a:schemeClr val="bg1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373737-D801-82DB-8CB9-5D0794EAC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4956314"/>
            <a:ext cx="11058144" cy="1306417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57162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2501-D701-43F4-864B-5D64797C5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ABAA0-0F8A-3ED0-4BB4-0128EF526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4900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 Europe two</dc:creator>
  <cp:lastModifiedBy>JIL Europe two</cp:lastModifiedBy>
  <cp:revision>1</cp:revision>
  <dcterms:created xsi:type="dcterms:W3CDTF">2022-12-01T10:46:24Z</dcterms:created>
  <dcterms:modified xsi:type="dcterms:W3CDTF">2022-12-01T10:51:35Z</dcterms:modified>
</cp:coreProperties>
</file>